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74" r:id="rId4"/>
    <p:sldId id="275" r:id="rId5"/>
    <p:sldId id="276" r:id="rId6"/>
    <p:sldId id="264" r:id="rId7"/>
    <p:sldId id="266" r:id="rId8"/>
    <p:sldId id="270" r:id="rId9"/>
    <p:sldId id="267" r:id="rId10"/>
    <p:sldId id="269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45CDA-3018-4A8E-8D5E-6CA32FF18EBD}" type="datetimeFigureOut">
              <a:rPr lang="es-ES" smtClean="0"/>
              <a:t>09/05/2011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90A19-213E-49D9-A7AD-124BD7D97C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B5943-7A5D-4F11-972C-9A65353351C3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57C5E-D3CB-4A56-9257-D166A2E0A5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7C5E-D3CB-4A56-9257-D166A2E0A558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102E-E925-4039-8DB6-9CE0E8E8BFC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B994-C99B-4FEC-ABF6-632DBCFBAB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Partes  del circulo</a:t>
            </a:r>
            <a:endParaRPr lang="es-ES" dirty="0"/>
          </a:p>
        </p:txBody>
      </p:sp>
      <p:pic>
        <p:nvPicPr>
          <p:cNvPr id="11" name="5 Marcador de contenido" descr="partes del circul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628800"/>
            <a:ext cx="5688631" cy="453650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Circunferencias concéntricas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s-CR" dirty="0" smtClean="0"/>
          </a:p>
          <a:p>
            <a:r>
              <a:rPr lang="es-CR" dirty="0" smtClean="0"/>
              <a:t>Si tienen el mismo centro (la distancia entre sus centros es 0) y distinto radio.</a:t>
            </a:r>
          </a:p>
          <a:p>
            <a:r>
              <a:rPr lang="es-CR" dirty="0" smtClean="0"/>
              <a:t> Forman una figura conocida como corona circular o anillo. Una de ellas tiene que tener mayor radio que la otra. </a:t>
            </a:r>
          </a:p>
          <a:p>
            <a:endParaRPr lang="es-CR" dirty="0"/>
          </a:p>
        </p:txBody>
      </p:sp>
      <p:pic>
        <p:nvPicPr>
          <p:cNvPr id="8" name="7 Marcador de contenido" descr="concentrica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060849"/>
            <a:ext cx="3370709" cy="30834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Partes del circulo</a:t>
            </a:r>
            <a:endParaRPr lang="es-ES" dirty="0"/>
          </a:p>
        </p:txBody>
      </p:sp>
      <p:pic>
        <p:nvPicPr>
          <p:cNvPr id="4" name="3 Marcador de contenido" descr="partes del circulo 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556792"/>
            <a:ext cx="4494039" cy="3819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Radio, Secante y Tangente</a:t>
            </a:r>
            <a:endParaRPr lang="es-CR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69127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97152"/>
            <a:ext cx="30765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Conector recto"/>
          <p:cNvCxnSpPr/>
          <p:nvPr/>
        </p:nvCxnSpPr>
        <p:spPr>
          <a:xfrm flipV="1">
            <a:off x="3059832" y="2996952"/>
            <a:ext cx="2088232" cy="5760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Diámetro y radio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Radio 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Diámetro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1259632" y="2492896"/>
            <a:ext cx="2736304" cy="280831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"/>
          <p:cNvCxnSpPr/>
          <p:nvPr/>
        </p:nvCxnSpPr>
        <p:spPr>
          <a:xfrm>
            <a:off x="2627784" y="4005064"/>
            <a:ext cx="13681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5220072" y="2420888"/>
            <a:ext cx="2736304" cy="295232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>
            <a:stCxn id="9" idx="0"/>
            <a:endCxn id="9" idx="4"/>
          </p:cNvCxnSpPr>
          <p:nvPr/>
        </p:nvCxnSpPr>
        <p:spPr>
          <a:xfrm rot="16200000" flipH="1">
            <a:off x="5112060" y="3897052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Encuentre el radio mediante su área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Área= 81cm</a:t>
            </a:r>
            <a:r>
              <a:rPr lang="es-ES" baseline="30000" dirty="0" smtClean="0"/>
              <a:t>2</a:t>
            </a:r>
          </a:p>
          <a:p>
            <a:endParaRPr lang="es-ES" baseline="30000" dirty="0" smtClean="0"/>
          </a:p>
          <a:p>
            <a:endParaRPr lang="es-ES" baseline="30000" dirty="0" smtClean="0"/>
          </a:p>
          <a:p>
            <a:endParaRPr lang="es-ES" baseline="30000" dirty="0" smtClean="0"/>
          </a:p>
          <a:p>
            <a:r>
              <a:rPr lang="es-ES" dirty="0" smtClean="0"/>
              <a:t>Área= </a:t>
            </a:r>
            <a:r>
              <a:rPr lang="es-ES" dirty="0" smtClean="0"/>
              <a:t>121cm</a:t>
            </a:r>
            <a:r>
              <a:rPr lang="es-ES" baseline="30000" dirty="0" smtClean="0"/>
              <a:t>2</a:t>
            </a:r>
            <a:endParaRPr lang="es-ES" baseline="30000" dirty="0" smtClean="0"/>
          </a:p>
          <a:p>
            <a:pPr>
              <a:buNone/>
            </a:pPr>
            <a:endParaRPr lang="es-ES" baseline="30000" dirty="0" smtClean="0"/>
          </a:p>
          <a:p>
            <a:endParaRPr lang="es-ES" baseline="30000" dirty="0" smtClean="0"/>
          </a:p>
          <a:p>
            <a:pPr>
              <a:buNone/>
            </a:pPr>
            <a:endParaRPr lang="es-ES" baseline="30000" dirty="0" smtClean="0"/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Radio = 9cm</a:t>
            </a:r>
          </a:p>
          <a:p>
            <a:r>
              <a:rPr lang="es-ES" dirty="0" smtClean="0"/>
              <a:t>Diámetro = 18cm</a:t>
            </a:r>
          </a:p>
          <a:p>
            <a:endParaRPr lang="es-ES" dirty="0" smtClean="0"/>
          </a:p>
          <a:p>
            <a:r>
              <a:rPr lang="es-ES" dirty="0" smtClean="0"/>
              <a:t>Radio = </a:t>
            </a:r>
            <a:r>
              <a:rPr lang="es-ES" dirty="0" smtClean="0"/>
              <a:t>11cm</a:t>
            </a:r>
            <a:endParaRPr lang="es-ES" dirty="0" smtClean="0"/>
          </a:p>
          <a:p>
            <a:r>
              <a:rPr lang="es-ES" dirty="0" smtClean="0"/>
              <a:t>Diámetro = </a:t>
            </a:r>
            <a:r>
              <a:rPr lang="es-ES" dirty="0" smtClean="0"/>
              <a:t>22cm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Dos circunferencias pueden ser: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s-CR" dirty="0" smtClean="0"/>
              <a:t>          Exteriores</a:t>
            </a:r>
          </a:p>
          <a:p>
            <a:pPr marL="514350" indent="-514350">
              <a:buNone/>
            </a:pPr>
            <a:r>
              <a:rPr lang="es-CR" dirty="0" smtClean="0"/>
              <a:t>          Tangentes exteriormente</a:t>
            </a:r>
          </a:p>
          <a:p>
            <a:pPr marL="514350" indent="-514350">
              <a:buNone/>
            </a:pPr>
            <a:r>
              <a:rPr lang="es-CR" dirty="0" smtClean="0"/>
              <a:t>          Tangentes interiormente</a:t>
            </a:r>
          </a:p>
          <a:p>
            <a:pPr marL="514350" indent="-514350">
              <a:buNone/>
            </a:pPr>
            <a:r>
              <a:rPr lang="es-CR" dirty="0" smtClean="0"/>
              <a:t>          Secantes</a:t>
            </a:r>
          </a:p>
          <a:p>
            <a:pPr marL="514350" indent="-514350">
              <a:buNone/>
            </a:pPr>
            <a:r>
              <a:rPr lang="es-CR" dirty="0" smtClean="0"/>
              <a:t>          Concéntricas    </a:t>
            </a:r>
          </a:p>
          <a:p>
            <a:pPr marL="514350" indent="-514350">
              <a:buFont typeface="+mj-lt"/>
              <a:buAutoNum type="arabicParenR"/>
            </a:pPr>
            <a:endParaRPr lang="es-CR" dirty="0" smtClean="0"/>
          </a:p>
          <a:p>
            <a:pPr marL="514350" indent="-514350">
              <a:buNone/>
            </a:pPr>
            <a:endParaRPr lang="es-CR" dirty="0" smtClean="0"/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539552" y="1772816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4 Flecha derecha"/>
          <p:cNvSpPr/>
          <p:nvPr/>
        </p:nvSpPr>
        <p:spPr>
          <a:xfrm>
            <a:off x="539552" y="234888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Flecha derecha"/>
          <p:cNvSpPr/>
          <p:nvPr/>
        </p:nvSpPr>
        <p:spPr>
          <a:xfrm>
            <a:off x="539552" y="292494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6 Flecha derecha"/>
          <p:cNvSpPr/>
          <p:nvPr/>
        </p:nvSpPr>
        <p:spPr>
          <a:xfrm>
            <a:off x="539552" y="350100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Flecha derecha"/>
          <p:cNvSpPr/>
          <p:nvPr/>
        </p:nvSpPr>
        <p:spPr>
          <a:xfrm>
            <a:off x="539552" y="4077072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Tangentes exteriormente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R" sz="2400" dirty="0" smtClean="0"/>
              <a:t>    Si tienen un punto común y todos los demás puntos de una son exteriores a la otra. </a:t>
            </a:r>
          </a:p>
          <a:p>
            <a:pPr>
              <a:buNone/>
            </a:pPr>
            <a:r>
              <a:rPr lang="es-CR" sz="2400" dirty="0" smtClean="0"/>
              <a:t>    La distancia que hay entre sus centros es igual a la suma de sus radios.</a:t>
            </a:r>
          </a:p>
          <a:p>
            <a:pPr>
              <a:buNone/>
            </a:pPr>
            <a:r>
              <a:rPr lang="es-CR" sz="2400" dirty="0" smtClean="0"/>
              <a:t>    No importa que tengan igual o distinto radio.</a:t>
            </a:r>
            <a:endParaRPr lang="es-CR" sz="2400" dirty="0"/>
          </a:p>
        </p:txBody>
      </p:sp>
      <p:pic>
        <p:nvPicPr>
          <p:cNvPr id="27649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564904"/>
            <a:ext cx="32575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Tangentes interiormente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CR" dirty="0" smtClean="0"/>
          </a:p>
          <a:p>
            <a:r>
              <a:rPr lang="es-CR" dirty="0" smtClean="0"/>
              <a:t>La distancia  del punto o al punto o´ es igual a restar   R-r  ( o sea al radio mayor le resto el radio menor).</a:t>
            </a:r>
            <a:endParaRPr lang="es-CR" dirty="0"/>
          </a:p>
        </p:txBody>
      </p:sp>
      <p:pic>
        <p:nvPicPr>
          <p:cNvPr id="26625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04864"/>
            <a:ext cx="33909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Circunferencias Secantes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 Si se cortan en dos puntos distintos y la distancia entre sus centros es menor a la suma de sus radios. </a:t>
            </a:r>
          </a:p>
          <a:p>
            <a:r>
              <a:rPr lang="es-CR" dirty="0" smtClean="0"/>
              <a:t>No importa que tengan igual o distinto radio.</a:t>
            </a:r>
            <a:endParaRPr lang="es-CR" dirty="0"/>
          </a:p>
        </p:txBody>
      </p:sp>
      <p:pic>
        <p:nvPicPr>
          <p:cNvPr id="25601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556792"/>
            <a:ext cx="31986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203</Words>
  <Application>Microsoft Office PowerPoint</Application>
  <PresentationFormat>Presentación en pantalla (4:3)</PresentationFormat>
  <Paragraphs>56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Partes  del circulo</vt:lpstr>
      <vt:lpstr>Partes del circulo</vt:lpstr>
      <vt:lpstr>Radio, Secante y Tangente</vt:lpstr>
      <vt:lpstr>Diámetro y radio</vt:lpstr>
      <vt:lpstr>Encuentre el radio mediante su área </vt:lpstr>
      <vt:lpstr>Dos circunferencias pueden ser:</vt:lpstr>
      <vt:lpstr>Tangentes exteriormente</vt:lpstr>
      <vt:lpstr>Tangentes interiormente</vt:lpstr>
      <vt:lpstr>Circunferencias Secantes</vt:lpstr>
      <vt:lpstr>Circunferencias concéntricas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 del circulo</dc:title>
  <dc:creator>Valued Acer Customer</dc:creator>
  <cp:lastModifiedBy>Valued Acer Customer</cp:lastModifiedBy>
  <cp:revision>7</cp:revision>
  <dcterms:created xsi:type="dcterms:W3CDTF">2011-04-20T03:17:35Z</dcterms:created>
  <dcterms:modified xsi:type="dcterms:W3CDTF">2011-05-09T17:19:08Z</dcterms:modified>
</cp:coreProperties>
</file>