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4" r:id="rId3"/>
    <p:sldId id="262" r:id="rId4"/>
    <p:sldId id="263" r:id="rId5"/>
    <p:sldId id="256" r:id="rId6"/>
    <p:sldId id="265" r:id="rId7"/>
    <p:sldId id="266" r:id="rId8"/>
  </p:sldIdLst>
  <p:sldSz cx="9144000" cy="6858000" type="screen4x3"/>
  <p:notesSz cx="6888163" cy="100203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5B3FA4C-FD81-4562-B49F-BD70E140E03C}" type="datetimeFigureOut">
              <a:rPr lang="es-CR" smtClean="0"/>
              <a:t>09/05/2011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74A256D-CCFA-45FF-AECF-C754CD7CDC3B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801C46E-A60A-4A3E-A2D0-98B8FC07593B}" type="datetimeFigureOut">
              <a:rPr lang="es-ES" smtClean="0"/>
              <a:pPr/>
              <a:t>09/05/2011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6ADA435-2528-4DCB-AE7B-54427E10535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A435-2528-4DCB-AE7B-54427E10535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A435-2528-4DCB-AE7B-54427E105357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A435-2528-4DCB-AE7B-54427E105357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A435-2528-4DCB-AE7B-54427E105357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A72E-716F-42F3-81E0-C95FEFC0FFA5}" type="datetimeFigureOut">
              <a:rPr lang="es-CR" smtClean="0"/>
              <a:pPr/>
              <a:t>09/05/2011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5191-89F5-4B28-859D-6E2702179CE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Teorema 1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Todo radio es perpendicular a una cuerda y biseca a dicha cuerda.</a:t>
            </a:r>
            <a:endParaRPr lang="es-C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88032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Teorema 1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La recta s es perpendicular a AB y biseca a dicha cuerda </a:t>
            </a:r>
          </a:p>
          <a:p>
            <a:pPr>
              <a:buNone/>
            </a:pPr>
            <a:r>
              <a:rPr lang="es-CR" dirty="0" smtClean="0"/>
              <a:t>     AC=DB</a:t>
            </a:r>
            <a:endParaRPr lang="es-C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3876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Teorema 2</a:t>
            </a:r>
            <a:endParaRPr lang="es-C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R" dirty="0" smtClean="0"/>
          </a:p>
          <a:p>
            <a:r>
              <a:rPr lang="es-CR" dirty="0" smtClean="0"/>
              <a:t>Las cuerdas AB y CD equidistan del centro O</a:t>
            </a:r>
          </a:p>
          <a:p>
            <a:pPr>
              <a:buNone/>
            </a:pPr>
            <a:r>
              <a:rPr lang="es-CR" dirty="0" smtClean="0"/>
              <a:t>    OF     OG</a:t>
            </a:r>
          </a:p>
          <a:p>
            <a:pPr>
              <a:buNone/>
            </a:pPr>
            <a:r>
              <a:rPr lang="es-CR" dirty="0" smtClean="0"/>
              <a:t>    OF=OG y </a:t>
            </a:r>
          </a:p>
          <a:p>
            <a:r>
              <a:rPr lang="es-CR" dirty="0" smtClean="0"/>
              <a:t>CD=AB</a:t>
            </a:r>
            <a:endParaRPr lang="es-C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33843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1259632" y="3068960"/>
          <a:ext cx="432048" cy="442590"/>
        </p:xfrm>
        <a:graphic>
          <a:graphicData uri="http://schemas.openxmlformats.org/presentationml/2006/ole">
            <p:oleObj spid="_x0000_s2050" name="Ecuación" r:id="rId5" imgW="15228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R" dirty="0" smtClean="0"/>
              <a:t>Teorema 3</a:t>
            </a:r>
            <a:endParaRPr lang="es-CR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132856"/>
            <a:ext cx="316835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539552" y="1772816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PQ es tangente a la circunferencia en P.</a:t>
            </a:r>
          </a:p>
          <a:p>
            <a:r>
              <a:rPr lang="es-CR" dirty="0" smtClean="0"/>
              <a:t>QR es tangente a la circunferencia en R.</a:t>
            </a:r>
          </a:p>
          <a:p>
            <a:r>
              <a:rPr lang="es-CR" dirty="0" smtClean="0"/>
              <a:t>El ángulo PQR se biseca </a:t>
            </a:r>
          </a:p>
          <a:p>
            <a:r>
              <a:rPr lang="es-CR" dirty="0" smtClean="0"/>
              <a:t>PQ= QR</a:t>
            </a:r>
            <a:endParaRPr lang="es-C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Teorema de las cuerdas</a:t>
            </a:r>
            <a:br>
              <a:rPr lang="es-C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CR" sz="2000" dirty="0" smtClean="0"/>
              <a:t>En cada circunferencia, si dos cuerdas se intersecan en su interior, entonces los segmentos determinados en cada una de ellas, son inversamente proporcionales.</a:t>
            </a:r>
          </a:p>
          <a:p>
            <a:endParaRPr lang="es-CR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628800"/>
            <a:ext cx="31718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25144"/>
            <a:ext cx="26098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Teorema de la tangente y la secante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AP</a:t>
            </a:r>
            <a:r>
              <a:rPr lang="es-CR" baseline="30000" dirty="0" smtClean="0"/>
              <a:t>2</a:t>
            </a:r>
            <a:r>
              <a:rPr lang="es-CR" dirty="0" smtClean="0"/>
              <a:t>=AC      CB</a:t>
            </a:r>
            <a:endParaRPr lang="es-C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08823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123728" y="2708920"/>
          <a:ext cx="504056" cy="273174"/>
        </p:xfrm>
        <a:graphic>
          <a:graphicData uri="http://schemas.openxmlformats.org/presentationml/2006/ole">
            <p:oleObj spid="_x0000_s5122" name="Ecuación" r:id="rId4" imgW="114120" imgH="1141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Teorema de las secantes</a:t>
            </a:r>
            <a:endParaRPr lang="es-CR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19888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 smtClean="0"/>
              <a:t>  </a:t>
            </a: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r>
              <a:rPr lang="es-CR" dirty="0" smtClean="0"/>
              <a:t>AE●AB=AD●AB</a:t>
            </a:r>
            <a:endParaRPr lang="es-C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132856"/>
            <a:ext cx="29523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131</Words>
  <Application>Microsoft Office PowerPoint</Application>
  <PresentationFormat>Presentación en pantalla (4:3)</PresentationFormat>
  <Paragraphs>34</Paragraphs>
  <Slides>7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Ecuación</vt:lpstr>
      <vt:lpstr>Teorema 1</vt:lpstr>
      <vt:lpstr>Teorema 1</vt:lpstr>
      <vt:lpstr>Teorema 2</vt:lpstr>
      <vt:lpstr>Teorema 3</vt:lpstr>
      <vt:lpstr>Teorema de las cuerdas </vt:lpstr>
      <vt:lpstr>Teorema de la tangente y la secante</vt:lpstr>
      <vt:lpstr>Teorema de las secantes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1</dc:title>
  <dc:creator>Lordys</dc:creator>
  <cp:lastModifiedBy>Lordys</cp:lastModifiedBy>
  <cp:revision>4</cp:revision>
  <dcterms:created xsi:type="dcterms:W3CDTF">2011-04-23T01:40:11Z</dcterms:created>
  <dcterms:modified xsi:type="dcterms:W3CDTF">2011-05-09T18:23:50Z</dcterms:modified>
</cp:coreProperties>
</file>