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73" r:id="rId7"/>
    <p:sldId id="272" r:id="rId8"/>
    <p:sldId id="27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58845-005E-4DFB-89E8-DF6E0E09529E}" type="datetimeFigureOut">
              <a:rPr lang="es-ES" smtClean="0"/>
              <a:t>09/05/2011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D2C3F-192C-42C7-A986-678A7F2C956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B5943-7A5D-4F11-972C-9A65353351C3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57C5E-D3CB-4A56-9257-D166A2E0A5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Ángulo Central</a:t>
            </a: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La medida del      AOB  es igual a la medida del arco AB.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7164288" y="2132856"/>
          <a:ext cx="504056" cy="436240"/>
        </p:xfrm>
        <a:graphic>
          <a:graphicData uri="http://schemas.openxmlformats.org/presentationml/2006/ole">
            <p:oleObj spid="_x0000_s2050" name="Ecuación" r:id="rId4" imgW="164880" imgH="152280" progId="Equation.3">
              <p:embed/>
            </p:oleObj>
          </a:graphicData>
        </a:graphic>
      </p:graphicFrame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700808"/>
            <a:ext cx="3495675" cy="2993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4869160"/>
            <a:ext cx="20859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Ángulo inscrito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La medida del      BAC  es igual a la medida del arco BC ÷2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7092280" y="1628800"/>
          <a:ext cx="432048" cy="436240"/>
        </p:xfrm>
        <a:graphic>
          <a:graphicData uri="http://schemas.openxmlformats.org/presentationml/2006/ole">
            <p:oleObj spid="_x0000_s3074" name="Ecuación" r:id="rId4" imgW="164880" imgH="152280" progId="Equation.3">
              <p:embed/>
            </p:oleObj>
          </a:graphicData>
        </a:graphic>
      </p:graphicFrame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052736"/>
            <a:ext cx="3438525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573016"/>
            <a:ext cx="31432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Ángulo </a:t>
            </a:r>
            <a:r>
              <a:rPr lang="es-ES" dirty="0" err="1" smtClean="0"/>
              <a:t>Semiinscrito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La medida del      BAC  es igual a la medida del arco AC ÷2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7092280" y="1628800"/>
          <a:ext cx="370582" cy="436240"/>
        </p:xfrm>
        <a:graphic>
          <a:graphicData uri="http://schemas.openxmlformats.org/presentationml/2006/ole">
            <p:oleObj spid="_x0000_s4098" name="Ecuación" r:id="rId4" imgW="164880" imgH="152280" progId="Equation.3">
              <p:embed/>
            </p:oleObj>
          </a:graphicData>
        </a:graphic>
      </p:graphicFrame>
      <p:pic>
        <p:nvPicPr>
          <p:cNvPr id="410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132856"/>
            <a:ext cx="3322514" cy="31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3645024"/>
            <a:ext cx="26574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Ángulo interior</a:t>
            </a:r>
            <a:endParaRPr lang="es-E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44824"/>
            <a:ext cx="368617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132856"/>
            <a:ext cx="35433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Ángulo exterior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R" sz="2400" dirty="0" smtClean="0"/>
              <a:t>Es aquel cuyo vértice está en el exterior de ella y sus lados la intersecan</a:t>
            </a:r>
            <a:r>
              <a:rPr lang="es-CR" dirty="0" smtClean="0"/>
              <a:t>.</a:t>
            </a:r>
            <a:endParaRPr lang="es-CR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403860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573016"/>
            <a:ext cx="358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 de un sector circular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R" dirty="0" smtClean="0"/>
          </a:p>
          <a:p>
            <a:r>
              <a:rPr lang="es-CR" dirty="0" smtClean="0"/>
              <a:t>El área representada con gris recibe el nombre de sector circular.</a:t>
            </a:r>
          </a:p>
          <a:p>
            <a:endParaRPr lang="es-CR" dirty="0" smtClean="0"/>
          </a:p>
          <a:p>
            <a:r>
              <a:rPr lang="es-CR" dirty="0" smtClean="0"/>
              <a:t>Área=  </a:t>
            </a:r>
            <a:endParaRPr lang="es-CR" dirty="0"/>
          </a:p>
        </p:txBody>
      </p:sp>
      <p:pic>
        <p:nvPicPr>
          <p:cNvPr id="5" name="4 Marcador de contenido" descr="sector circular.gif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436096" y="2132856"/>
            <a:ext cx="2664296" cy="2494607"/>
          </a:xfrm>
        </p:spPr>
      </p:pic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979712" y="4293096"/>
          <a:ext cx="1368152" cy="923156"/>
        </p:xfrm>
        <a:graphic>
          <a:graphicData uri="http://schemas.openxmlformats.org/presentationml/2006/ole">
            <p:oleObj spid="_x0000_s1026" name="Ecuación" r:id="rId5" imgW="634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Área de un segmento circular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El área representada con gris recibe el nombre de segmento circular.</a:t>
            </a:r>
          </a:p>
          <a:p>
            <a:r>
              <a:rPr lang="es-CR" dirty="0" smtClean="0"/>
              <a:t>Área = </a:t>
            </a:r>
          </a:p>
          <a:p>
            <a:pPr>
              <a:buNone/>
            </a:pPr>
            <a:r>
              <a:rPr lang="es-CR" sz="1400" dirty="0" smtClean="0"/>
              <a:t>     Área del sector circular – Área del triangulo ABO</a:t>
            </a:r>
          </a:p>
        </p:txBody>
      </p:sp>
      <p:pic>
        <p:nvPicPr>
          <p:cNvPr id="5" name="4 Marcador de contenido" descr="AREA DE UN SEGMENTO CIRCULAR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2564904"/>
            <a:ext cx="2880320" cy="2520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Área de una anillo circular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pic>
        <p:nvPicPr>
          <p:cNvPr id="44034" name="Picture 2" descr="E:\B X M\imagenes\corona circular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132856"/>
            <a:ext cx="2868141" cy="2448272"/>
          </a:xfrm>
          <a:prstGeom prst="rect">
            <a:avLst/>
          </a:prstGeom>
          <a:noFill/>
        </p:spPr>
      </p:pic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4860032" y="2420888"/>
          <a:ext cx="3439244" cy="1050404"/>
        </p:xfrm>
        <a:graphic>
          <a:graphicData uri="http://schemas.openxmlformats.org/presentationml/2006/ole">
            <p:oleObj spid="_x0000_s44035" name="Ecuación" r:id="rId5" imgW="685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128</Words>
  <Application>Microsoft Office PowerPoint</Application>
  <PresentationFormat>Presentación en pantalla (4:3)</PresentationFormat>
  <Paragraphs>31</Paragraphs>
  <Slides>8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Tema de Office</vt:lpstr>
      <vt:lpstr>Ecuación</vt:lpstr>
      <vt:lpstr>Microsoft Editor de ecuaciones 3.0</vt:lpstr>
      <vt:lpstr>Ángulo Central</vt:lpstr>
      <vt:lpstr>Ángulo inscrito</vt:lpstr>
      <vt:lpstr>Ángulo Semiinscrito</vt:lpstr>
      <vt:lpstr>Ángulo interior</vt:lpstr>
      <vt:lpstr>Ángulo exterior</vt:lpstr>
      <vt:lpstr>Área de un sector circular</vt:lpstr>
      <vt:lpstr>Área de un segmento circular</vt:lpstr>
      <vt:lpstr>Área de una anillo circular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 del circulo</dc:title>
  <dc:creator>Valued Acer Customer</dc:creator>
  <cp:lastModifiedBy>Valued Acer Customer</cp:lastModifiedBy>
  <cp:revision>7</cp:revision>
  <dcterms:created xsi:type="dcterms:W3CDTF">2011-04-20T03:17:35Z</dcterms:created>
  <dcterms:modified xsi:type="dcterms:W3CDTF">2011-05-09T17:31:37Z</dcterms:modified>
</cp:coreProperties>
</file>