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4" r:id="rId6"/>
    <p:sldId id="265" r:id="rId7"/>
    <p:sldId id="267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90" r:id="rId27"/>
    <p:sldId id="291" r:id="rId28"/>
    <p:sldId id="292" r:id="rId29"/>
    <p:sldId id="293" r:id="rId30"/>
    <p:sldId id="288" r:id="rId31"/>
    <p:sldId id="289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F91F2-D2DB-4B11-88BE-678E83EF6BB6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07A6E-E33F-4651-B786-4A699C256E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6ACC3-4528-4AA0-AE99-702C1983BDB6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C03EA-96F1-4B73-A715-127D8B7D5C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03EA-96F1-4B73-A715-127D8B7D5C0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9681E0-8253-485A-8201-CBA34CF75282}" type="datetimeFigureOut">
              <a:rPr lang="es-ES" smtClean="0"/>
              <a:pPr/>
              <a:t>02/09/2011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73E813-6DA4-460F-8E83-5D1581F193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 smtClean="0">
                <a:solidFill>
                  <a:schemeClr val="tx1"/>
                </a:solidFill>
                <a:effectLst/>
              </a:rPr>
              <a:t>GEOMETRIA</a:t>
            </a:r>
            <a:endParaRPr lang="es-ES" sz="6000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6 Marcador de contenido" descr="geometria@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268760"/>
            <a:ext cx="7272808" cy="3744416"/>
          </a:xfrm>
        </p:spPr>
      </p:pic>
      <p:sp>
        <p:nvSpPr>
          <p:cNvPr id="5" name="4 CuadroTexto"/>
          <p:cNvSpPr txBox="1"/>
          <p:nvPr/>
        </p:nvSpPr>
        <p:spPr>
          <a:xfrm>
            <a:off x="3923928" y="537321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Prof.  Lordys Serrano Ramírez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Altura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Mediana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Bisectriz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mediatriz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Rectas notables en un triangulo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Altura en un triángulo 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3682752" cy="3941763"/>
          </a:xfrm>
        </p:spPr>
        <p:txBody>
          <a:bodyPr>
            <a:normAutofit/>
          </a:bodyPr>
          <a:lstStyle/>
          <a:p>
            <a:r>
              <a:rPr lang="es-ES" sz="2800" dirty="0" smtClean="0"/>
              <a:t>Es un segmento perpendicular desde un vértice del triángulo hasta el lado opuesto.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" name="9 Marcador de contenido" descr="altur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355976" y="1124744"/>
            <a:ext cx="4572000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Altura de un triángulo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El punto donde se intersecan las tres alturas se conoce como </a:t>
            </a:r>
            <a:r>
              <a:rPr lang="es-ES" dirty="0" smtClean="0"/>
              <a:t>ORTOCENTRO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7" name="6 Marcador de contenido" descr="ortocentro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628800"/>
            <a:ext cx="3528391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Mediana de un triángulo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dirty="0" smtClean="0"/>
              <a:t>Es un segmento de recta que va desde un vértice del triangulo hasta el punto medio del lado opuesto.</a:t>
            </a:r>
            <a:endParaRPr lang="es-ES" dirty="0"/>
          </a:p>
        </p:txBody>
      </p:sp>
      <p:pic>
        <p:nvPicPr>
          <p:cNvPr id="7" name="6 Marcador de contenido" descr="median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484784"/>
            <a:ext cx="3600400" cy="28117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Mediana de un Triángulo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s-ES" dirty="0" smtClean="0"/>
              <a:t> Las tres medianas de un triangulo son siempre congruentes y su punto de intersección se conoce como BARICENTRO</a:t>
            </a:r>
            <a:endParaRPr lang="es-ES" dirty="0"/>
          </a:p>
        </p:txBody>
      </p:sp>
      <p:pic>
        <p:nvPicPr>
          <p:cNvPr id="7" name="6 Marcador de contenido" descr="baricentro 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700808"/>
            <a:ext cx="3528391" cy="2664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Bisectriz de un ángulo del triángulo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Es el segmento de recta que biseca el ángulo interno y llega hasta el lado opuesto.</a:t>
            </a:r>
            <a:endParaRPr lang="es-ES" dirty="0"/>
          </a:p>
        </p:txBody>
      </p:sp>
      <p:pic>
        <p:nvPicPr>
          <p:cNvPr id="7" name="6 Marcador de contenido" descr="bisectriz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340768"/>
            <a:ext cx="3888432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Bisectriz de un ángulo del triángulo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s-ES" dirty="0" smtClean="0"/>
              <a:t>Las bisectrices de un triangulo son siempre congruentes. El punto donde se intersecan las tres bisectrices se conoce como INCENTRO</a:t>
            </a:r>
            <a:endParaRPr lang="es-ES" dirty="0"/>
          </a:p>
        </p:txBody>
      </p:sp>
      <p:pic>
        <p:nvPicPr>
          <p:cNvPr id="7" name="6 Marcador de contenido" descr="incentr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844824"/>
            <a:ext cx="4176464" cy="31683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Mediatriz de un triángulo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Es la recta perpendicular a ese lado en su punto medio</a:t>
            </a:r>
            <a:endParaRPr lang="es-ES" dirty="0"/>
          </a:p>
        </p:txBody>
      </p:sp>
      <p:pic>
        <p:nvPicPr>
          <p:cNvPr id="7" name="6 Marcador de contenido" descr="mediatriz 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211960" y="1484784"/>
            <a:ext cx="4157588" cy="2952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Mediatriz de un triangulo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Las tres medianas de un triangulo son concurrentes y el punto de concurrencia o intersección recibe el nombre de CIRCUNCENTRO</a:t>
            </a:r>
            <a:endParaRPr lang="es-ES" dirty="0"/>
          </a:p>
        </p:txBody>
      </p:sp>
      <p:pic>
        <p:nvPicPr>
          <p:cNvPr id="7" name="6 Marcador de contenido" descr="circuncentr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700808"/>
            <a:ext cx="4104456" cy="3960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Clasificación de los Cuadriláteros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83568" y="2708920"/>
            <a:ext cx="2736304" cy="1440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Cuadriláteros</a:t>
            </a:r>
            <a:endParaRPr lang="es-ES" sz="2400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3491880" y="2564904"/>
            <a:ext cx="2088232" cy="6480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419872" y="3645024"/>
            <a:ext cx="2088232" cy="72008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5652120" y="1844824"/>
            <a:ext cx="2808312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Paralelogramos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52120" y="3933056"/>
            <a:ext cx="2736304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No paralelogramos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triangul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8136" y="1481138"/>
            <a:ext cx="7047727" cy="4525962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TRIANGULOS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Los  cuadrilátero que se clasifican como  paralelogramos son: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El cuadrado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El rombo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El rectángulo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El paralelogramo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Paralelogramos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Es un paralelogramo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Posee cuatro lados congruentes entre si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Sus ángulos internos son congruentes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Sus diagonales son congruentes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Sus diagonales son perpendiculares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Las diagonales se bisecan entre si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Las diagonales bisecan a sus ángulos internos</a:t>
            </a:r>
          </a:p>
          <a:p>
            <a:pPr marL="624078" indent="-514350">
              <a:buFont typeface="+mj-lt"/>
              <a:buAutoNum type="arabicParenR"/>
            </a:pP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del cuadrado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Es un paralelogramo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Posee cuatro lados congruentes de dos en dos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Sus ángulos internos son congruentes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Sus diagonales son congruentes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Rectángulo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Es un paralelogramo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Posee cuatro lados congruentes entre si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Sus ángulos opuestos son congruentes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Sus diagonales son perpendiculares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Las diagonales se bisecan entre si 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/>
              <a:t>Las diagonales bisecan a sus ángulos internos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Rombo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Son figuras que no cumplen con las  condiciones para ser paralelogramos.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Ejemplo el trapecio y el trapezoide.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 paralelogramos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 paralelogramos</a:t>
            </a:r>
            <a:endParaRPr lang="es-ES" dirty="0"/>
          </a:p>
        </p:txBody>
      </p:sp>
      <p:pic>
        <p:nvPicPr>
          <p:cNvPr id="6" name="5 Marcador de contenido" descr="trapezoide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988840"/>
            <a:ext cx="5904656" cy="2763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Trapecio rectángulo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Trapecio Isósceles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arenR"/>
            </a:pPr>
            <a:r>
              <a:rPr lang="es-ES" dirty="0" smtClean="0"/>
              <a:t>Trapecio escaleno</a:t>
            </a:r>
          </a:p>
          <a:p>
            <a:pPr marL="624078" indent="-514350">
              <a:lnSpc>
                <a:spcPct val="200000"/>
              </a:lnSpc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trapecio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Trapecio Rectángulo</a:t>
            </a:r>
            <a:endParaRPr lang="es-ES" dirty="0"/>
          </a:p>
        </p:txBody>
      </p:sp>
      <p:pic>
        <p:nvPicPr>
          <p:cNvPr id="4" name="3 Marcador de contenido" descr="t. rectangulo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988840"/>
            <a:ext cx="3384376" cy="2880320"/>
          </a:xfrm>
        </p:spPr>
      </p:pic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247455" cy="39417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592" y="1772816"/>
            <a:ext cx="331236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 smtClean="0"/>
              <a:t>Posee dos ángulos rectos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Trapecio </a:t>
            </a:r>
            <a:r>
              <a:rPr lang="es-ES" dirty="0" err="1" smtClean="0"/>
              <a:t>Isosceles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Tiene dos lados no paralelos congruentes.</a:t>
            </a:r>
            <a:endParaRPr lang="es-ES" dirty="0"/>
          </a:p>
        </p:txBody>
      </p:sp>
      <p:pic>
        <p:nvPicPr>
          <p:cNvPr id="7" name="6 Marcador de contenido" descr="t isi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204864"/>
            <a:ext cx="4464496" cy="286930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Trapecio escaleno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ES" dirty="0" smtClean="0"/>
              <a:t>No es ni rectángulo ni isósceles es decir no tiene ángulos rectos ni un par de lados congruentes.</a:t>
            </a:r>
            <a:endParaRPr lang="es-ES" dirty="0"/>
          </a:p>
        </p:txBody>
      </p:sp>
      <p:pic>
        <p:nvPicPr>
          <p:cNvPr id="7" name="6 Marcador de contenido" descr="t escalen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772816"/>
            <a:ext cx="3816424" cy="29523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s-ES" dirty="0" smtClean="0"/>
          </a:p>
          <a:p>
            <a:pPr marL="514350" indent="-51435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CLASIFICACIÓN DE TRIANGULOS</a:t>
            </a: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55576" y="2420888"/>
            <a:ext cx="4032448" cy="20162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SE CLASIFICAN DE ACUERDO:</a:t>
            </a:r>
          </a:p>
          <a:p>
            <a:pPr algn="ctr"/>
            <a:endParaRPr lang="es-ES" sz="2400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flipV="1">
            <a:off x="4644008" y="2708920"/>
            <a:ext cx="936104" cy="2880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4427984" y="4005064"/>
            <a:ext cx="864096" cy="43204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5580112" y="1628800"/>
            <a:ext cx="3096344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La  medida de sus lados.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5292080" y="3933056"/>
            <a:ext cx="3096344" cy="16561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La medida de sus ángulos.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paralela media es el promedio de las bases es decir:</a:t>
            </a:r>
          </a:p>
          <a:p>
            <a:pPr>
              <a:buNone/>
            </a:pPr>
            <a:endParaRPr lang="es-ES" dirty="0" smtClean="0"/>
          </a:p>
          <a:p>
            <a:r>
              <a:rPr lang="es-ES" u="sng" dirty="0" smtClean="0"/>
              <a:t>Base mayor +base menor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                2  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Paralela media de un triángulo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</a:t>
            </a:r>
            <a:r>
              <a:rPr lang="es-ES" dirty="0" smtClean="0"/>
              <a:t>P</a:t>
            </a:r>
            <a:r>
              <a:rPr lang="es-ES" dirty="0" smtClean="0"/>
              <a:t>aralela media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57200" y="4293096"/>
            <a:ext cx="4040188" cy="1879104"/>
          </a:xfrm>
        </p:spPr>
        <p:txBody>
          <a:bodyPr/>
          <a:lstStyle/>
          <a:p>
            <a:r>
              <a:rPr lang="es-ES" dirty="0" smtClean="0"/>
              <a:t>M es punto medio de AD</a:t>
            </a:r>
          </a:p>
          <a:p>
            <a:r>
              <a:rPr lang="es-ES" dirty="0" smtClean="0"/>
              <a:t>N es punto medio de BC</a:t>
            </a:r>
          </a:p>
          <a:p>
            <a:r>
              <a:rPr lang="es-ES" dirty="0" smtClean="0"/>
              <a:t>MN es paralela media. 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>
          <a:xfrm>
            <a:off x="4644008" y="4293096"/>
            <a:ext cx="4042793" cy="2016224"/>
          </a:xfrm>
        </p:spPr>
        <p:txBody>
          <a:bodyPr>
            <a:normAutofit/>
          </a:bodyPr>
          <a:lstStyle/>
          <a:p>
            <a:r>
              <a:rPr lang="es-ES" dirty="0" smtClean="0"/>
              <a:t>E </a:t>
            </a:r>
            <a:r>
              <a:rPr lang="es-ES" dirty="0" smtClean="0"/>
              <a:t>es punto medio de AD</a:t>
            </a:r>
          </a:p>
          <a:p>
            <a:r>
              <a:rPr lang="es-ES" dirty="0" smtClean="0"/>
              <a:t>F </a:t>
            </a:r>
            <a:r>
              <a:rPr lang="es-ES" dirty="0" smtClean="0"/>
              <a:t>es punto medio de BC</a:t>
            </a:r>
          </a:p>
          <a:p>
            <a:r>
              <a:rPr lang="es-ES" dirty="0" smtClean="0"/>
              <a:t>EF </a:t>
            </a:r>
            <a:r>
              <a:rPr lang="es-ES" dirty="0" smtClean="0"/>
              <a:t>es paralela </a:t>
            </a:r>
            <a:r>
              <a:rPr lang="es-ES" dirty="0" smtClean="0"/>
              <a:t>media.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0" name="9 Marcador de contenido" descr="pm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827584" y="1916832"/>
            <a:ext cx="3312368" cy="2232248"/>
          </a:xfrm>
        </p:spPr>
      </p:pic>
      <p:pic>
        <p:nvPicPr>
          <p:cNvPr id="11" name="10 Marcador de contenido" descr="pm1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220072" y="1844824"/>
            <a:ext cx="3168352" cy="21576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es-ES" sz="2400" dirty="0" smtClean="0"/>
              <a:t>Triángulo Equilátero:  Todos sus lados son congruentes entre si.</a:t>
            </a:r>
          </a:p>
          <a:p>
            <a:pPr marL="624078" indent="-514350">
              <a:buNone/>
            </a:pPr>
            <a:endParaRPr lang="es-ES" sz="2400" dirty="0" smtClean="0"/>
          </a:p>
          <a:p>
            <a:pPr marL="624078" indent="-514350">
              <a:buFont typeface="+mj-lt"/>
              <a:buAutoNum type="arabicParenR"/>
            </a:pPr>
            <a:r>
              <a:rPr lang="es-ES" sz="2400" dirty="0" smtClean="0"/>
              <a:t>Triángulo Escaleno:  Todos sus lados son distintos.</a:t>
            </a:r>
          </a:p>
          <a:p>
            <a:pPr marL="624078" indent="-514350">
              <a:buNone/>
            </a:pPr>
            <a:endParaRPr lang="es-ES" sz="2400" dirty="0" smtClean="0"/>
          </a:p>
          <a:p>
            <a:pPr marL="624078" indent="-514350">
              <a:buFont typeface="+mj-lt"/>
              <a:buAutoNum type="arabicParenR"/>
            </a:pPr>
            <a:r>
              <a:rPr lang="es-ES" sz="2400" dirty="0" smtClean="0"/>
              <a:t>Triángulo Isósceles:  Posee dos lados congruentes y uno desigual.</a:t>
            </a:r>
          </a:p>
          <a:p>
            <a:pPr marL="624078" indent="-514350">
              <a:buNone/>
            </a:pP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Clasificación de acuerdo a la medida de sus lados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Triángulo Rectángulo:  Posee un ángulo de 90º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Triángulo Acutángulo:  Todos sus ángulos internos son agudos.</a:t>
            </a:r>
          </a:p>
          <a:p>
            <a:endParaRPr lang="es-ES" dirty="0" smtClean="0"/>
          </a:p>
          <a:p>
            <a:r>
              <a:rPr lang="es-ES" dirty="0" smtClean="0"/>
              <a:t>Triángulo obtusángulo:   Posee un ángulo obtuso.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Clasificación de acuerdo a la medida de sus ángulos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tri recta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628800"/>
            <a:ext cx="3390476" cy="403809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Triángulo Rectángulo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227687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Posee un ángulo recto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triángulo obtusángul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399982"/>
            <a:ext cx="5760640" cy="2973234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Triángulo </a:t>
            </a:r>
            <a:r>
              <a:rPr lang="es-ES" dirty="0" err="1" smtClean="0"/>
              <a:t>Obtusangulo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0" y="162880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Posee un ángulo obtuso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suma de los tres ángulos internos es de 180º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Teorema de la suma de los ángulos internos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suma de los tres ángulos externos es de 360º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Teorema de la suma de los ángulos externos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611</Words>
  <Application>Microsoft Office PowerPoint</Application>
  <PresentationFormat>Presentación en pantalla (4:3)</PresentationFormat>
  <Paragraphs>143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Concurrencia</vt:lpstr>
      <vt:lpstr>GEOMETRIA</vt:lpstr>
      <vt:lpstr>TRIANGULOS</vt:lpstr>
      <vt:lpstr>CLASIFICACIÓN DE TRIANGULOS</vt:lpstr>
      <vt:lpstr>Clasificación de acuerdo a la medida de sus lados</vt:lpstr>
      <vt:lpstr>Clasificación de acuerdo a la medida de sus ángulos</vt:lpstr>
      <vt:lpstr>Triángulo Rectángulo</vt:lpstr>
      <vt:lpstr>Triángulo Obtusangulo</vt:lpstr>
      <vt:lpstr>Teorema de la suma de los ángulos internos</vt:lpstr>
      <vt:lpstr>Teorema de la suma de los ángulos externos</vt:lpstr>
      <vt:lpstr>Rectas notables en un triangulo</vt:lpstr>
      <vt:lpstr>Altura en un triángulo </vt:lpstr>
      <vt:lpstr> Altura de un triángulo</vt:lpstr>
      <vt:lpstr>Mediana de un triángulo</vt:lpstr>
      <vt:lpstr>Mediana de un Triángulo</vt:lpstr>
      <vt:lpstr>Bisectriz de un ángulo del triángulo</vt:lpstr>
      <vt:lpstr>Bisectriz de un ángulo del triángulo</vt:lpstr>
      <vt:lpstr>Mediatriz de un triángulo</vt:lpstr>
      <vt:lpstr>Mediatriz de un triangulo</vt:lpstr>
      <vt:lpstr>Clasificación de los Cuadriláteros</vt:lpstr>
      <vt:lpstr>Paralelogramos</vt:lpstr>
      <vt:lpstr>Características del cuadrado</vt:lpstr>
      <vt:lpstr>Características Rectángulo</vt:lpstr>
      <vt:lpstr>Características Rombo</vt:lpstr>
      <vt:lpstr>No paralelogramos</vt:lpstr>
      <vt:lpstr>No paralelogramos</vt:lpstr>
      <vt:lpstr>Tipos de trapecio </vt:lpstr>
      <vt:lpstr>Trapecio Rectángulo</vt:lpstr>
      <vt:lpstr>Trapecio Isosceles</vt:lpstr>
      <vt:lpstr>Trapecio escaleno</vt:lpstr>
      <vt:lpstr>Paralela media de un triángulo</vt:lpstr>
      <vt:lpstr>Ejemplo de Paralela media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</dc:title>
  <dc:creator>Valued Acer Customer</dc:creator>
  <cp:lastModifiedBy>Valued Acer Customer</cp:lastModifiedBy>
  <cp:revision>4</cp:revision>
  <dcterms:created xsi:type="dcterms:W3CDTF">2011-08-27T17:50:50Z</dcterms:created>
  <dcterms:modified xsi:type="dcterms:W3CDTF">2011-09-03T06:20:59Z</dcterms:modified>
</cp:coreProperties>
</file>