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CA6BDC-9D57-4906-85DA-E619CFE6539D}" type="datetimeFigureOut">
              <a:rPr lang="es-CR" smtClean="0"/>
              <a:t>31/03/2011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41A2FC2-5E87-4065-926E-935E0BEBF0BA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C165C25-F4B5-4C63-9CCD-CC7FE2897997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0DD0440-FF3B-41A9-ABD3-3AD044643D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D0440-FF3B-41A9-ABD3-3AD044643D1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7BC8BF-C2C0-4236-B58E-462D48D4B04B}" type="datetimeFigureOut">
              <a:rPr lang="es-ES" smtClean="0"/>
              <a:pPr/>
              <a:t>31/03/2011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FDE9E-0216-4D2B-B6B3-4BB9FEE4758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Rectas paralelas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recta                   si la     </a:t>
            </a: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51720" y="2492896"/>
          <a:ext cx="1368152" cy="864096"/>
        </p:xfrm>
        <a:graphic>
          <a:graphicData uri="http://schemas.openxmlformats.org/presentationml/2006/ole">
            <p:oleObj spid="_x0000_s2050" name="Ecuación" r:id="rId4" imgW="380880" imgH="215640" progId="Equation.3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4211960" y="2492896"/>
          <a:ext cx="1550144" cy="828030"/>
        </p:xfrm>
        <a:graphic>
          <a:graphicData uri="http://schemas.openxmlformats.org/presentationml/2006/ole">
            <p:oleObj spid="_x0000_s2052" name="Ecuación" r:id="rId5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800" dirty="0" smtClean="0"/>
              <a:t>Si los puntos (-3,2)(-4,0) pertenecen a la recta l entonces la pendiente de una recta perpendicular a l es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2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-1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½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-1/2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Con los puntos obtenemos la m</a:t>
            </a:r>
            <a:r>
              <a:rPr lang="es-ES" baseline="-25000" dirty="0" smtClean="0"/>
              <a:t>1</a:t>
            </a:r>
          </a:p>
          <a:p>
            <a:pPr>
              <a:buNone/>
            </a:pPr>
            <a:endParaRPr lang="es-ES" baseline="-25000" dirty="0" smtClean="0"/>
          </a:p>
          <a:p>
            <a:r>
              <a:rPr lang="es-ES" dirty="0"/>
              <a:t>m</a:t>
            </a:r>
            <a:r>
              <a:rPr lang="es-ES" dirty="0" smtClean="0"/>
              <a:t>=    </a:t>
            </a:r>
            <a:r>
              <a:rPr lang="es-ES" u="sng" dirty="0" smtClean="0"/>
              <a:t>0-2 </a:t>
            </a:r>
            <a:r>
              <a:rPr lang="es-ES" dirty="0" smtClean="0"/>
              <a:t>=  </a:t>
            </a:r>
            <a:r>
              <a:rPr lang="es-ES" u="sng" dirty="0" smtClean="0"/>
              <a:t> -2 </a:t>
            </a:r>
            <a:r>
              <a:rPr lang="es-ES" dirty="0" smtClean="0"/>
              <a:t>=   2</a:t>
            </a:r>
          </a:p>
          <a:p>
            <a:pPr>
              <a:buNone/>
            </a:pPr>
            <a:r>
              <a:rPr lang="es-ES" dirty="0" smtClean="0"/>
              <a:t>            -</a:t>
            </a:r>
            <a:r>
              <a:rPr lang="es-ES" dirty="0" smtClean="0"/>
              <a:t>4- -3    </a:t>
            </a:r>
            <a:r>
              <a:rPr lang="es-ES" dirty="0" smtClean="0"/>
              <a:t>-1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m</a:t>
            </a:r>
            <a:r>
              <a:rPr lang="es-ES" baseline="-25000" dirty="0" smtClean="0"/>
              <a:t>1</a:t>
            </a:r>
            <a:r>
              <a:rPr lang="es-ES" dirty="0" smtClean="0"/>
              <a:t>= 2   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</a:t>
            </a:r>
            <a:r>
              <a:rPr lang="es-ES" dirty="0" smtClean="0"/>
              <a:t>m</a:t>
            </a:r>
            <a:r>
              <a:rPr lang="es-ES" baseline="-25000" dirty="0" smtClean="0"/>
              <a:t>2</a:t>
            </a:r>
            <a:r>
              <a:rPr lang="es-ES" dirty="0" smtClean="0"/>
              <a:t>=  -</a:t>
            </a:r>
            <a:r>
              <a:rPr lang="es-ES" dirty="0" smtClean="0"/>
              <a:t>1/2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Respuesta opción D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Sistemas de ecuaciones</a:t>
            </a:r>
            <a:endParaRPr lang="es-CR" sz="4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98776" cy="4434840"/>
          </a:xfrm>
        </p:spPr>
        <p:txBody>
          <a:bodyPr/>
          <a:lstStyle/>
          <a:p>
            <a:endParaRPr lang="es-CR" dirty="0" smtClean="0"/>
          </a:p>
          <a:p>
            <a:r>
              <a:rPr lang="es-CR" dirty="0" smtClean="0"/>
              <a:t>Mode   -  5 -    2 </a:t>
            </a:r>
            <a:endParaRPr lang="es-CR" dirty="0"/>
          </a:p>
        </p:txBody>
      </p:sp>
      <p:pic>
        <p:nvPicPr>
          <p:cNvPr id="6" name="20 Marcador de contenido" descr="imagen calcu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9" y="1920875"/>
            <a:ext cx="3168352" cy="443388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600" dirty="0" smtClean="0"/>
              <a:t>Ejemplo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El valor de y en la solución del sistema cuyas ecuaciones lineales son: 3x=7y   y   5y-3x=-6 es igual </a:t>
            </a:r>
          </a:p>
          <a:p>
            <a:r>
              <a:rPr lang="es-CR" dirty="0" smtClean="0"/>
              <a:t>A) 3</a:t>
            </a:r>
          </a:p>
          <a:p>
            <a:r>
              <a:rPr lang="es-CR" dirty="0" smtClean="0"/>
              <a:t>B)7</a:t>
            </a:r>
          </a:p>
          <a:p>
            <a:r>
              <a:rPr lang="es-CR" dirty="0" smtClean="0"/>
              <a:t>C) -3</a:t>
            </a:r>
          </a:p>
          <a:p>
            <a:r>
              <a:rPr lang="es-CR" dirty="0" smtClean="0"/>
              <a:t>D)-7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Despejo las dos ecuaciones en términos de y.</a:t>
            </a:r>
          </a:p>
          <a:p>
            <a:r>
              <a:rPr lang="es-CR" dirty="0" smtClean="0"/>
              <a:t>Luego utilizo el </a:t>
            </a:r>
          </a:p>
          <a:p>
            <a:r>
              <a:rPr lang="es-CR" dirty="0" smtClean="0"/>
              <a:t>Mode   5-  1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600" dirty="0" smtClean="0"/>
              <a:t>Ejemplo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El valor de y en la solución del sistema cuyas ecuaciones lineales son:                    y               </a:t>
            </a:r>
          </a:p>
          <a:p>
            <a:pPr>
              <a:buNone/>
            </a:pPr>
            <a:r>
              <a:rPr lang="es-CR" dirty="0" smtClean="0"/>
              <a:t>   es igual a      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-3</a:t>
            </a:r>
          </a:p>
          <a:p>
            <a:pPr marL="514350" indent="-514350">
              <a:buFont typeface="+mj-lt"/>
              <a:buAutoNum type="alphaUcPeriod"/>
            </a:pPr>
            <a:r>
              <a:rPr lang="es-CR" dirty="0" smtClean="0"/>
              <a:t>-5</a:t>
            </a:r>
          </a:p>
          <a:p>
            <a:pPr marL="514350" indent="-514350">
              <a:buNone/>
            </a:pPr>
            <a:r>
              <a:rPr lang="es-CR" dirty="0" smtClean="0"/>
              <a:t>                    </a:t>
            </a:r>
            <a:endParaRPr lang="es-CR" dirty="0"/>
          </a:p>
        </p:txBody>
      </p:sp>
      <p:graphicFrame>
        <p:nvGraphicFramePr>
          <p:cNvPr id="5" name="4 Marcador de contenido"/>
          <p:cNvGraphicFramePr>
            <a:graphicFrameLocks noChangeAspect="1"/>
          </p:cNvGraphicFramePr>
          <p:nvPr>
            <p:ph sz="half" idx="4294967295"/>
          </p:nvPr>
        </p:nvGraphicFramePr>
        <p:xfrm>
          <a:off x="4211960" y="2420888"/>
          <a:ext cx="1439863" cy="647700"/>
        </p:xfrm>
        <a:graphic>
          <a:graphicData uri="http://schemas.openxmlformats.org/presentationml/2006/ole">
            <p:oleObj spid="_x0000_s29698" name="Ecuación" r:id="rId3" imgW="749160" imgH="393480" progId="Equation.3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156176" y="2420888"/>
          <a:ext cx="1160388" cy="720080"/>
        </p:xfrm>
        <a:graphic>
          <a:graphicData uri="http://schemas.openxmlformats.org/presentationml/2006/ole">
            <p:oleObj spid="_x0000_s29699" name="Ecuación" r:id="rId4" imgW="736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Rectas paralelas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Si tenemos dos  rectas paralelas podemos decir que las dos tienen la misma pendiente.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  = m</a:t>
            </a:r>
            <a:r>
              <a:rPr lang="es-ES" baseline="-25000" dirty="0" smtClean="0"/>
              <a:t>2</a:t>
            </a:r>
            <a:endParaRPr lang="es-ES" baseline="-25000" dirty="0"/>
          </a:p>
        </p:txBody>
      </p:sp>
      <p:sp>
        <p:nvSpPr>
          <p:cNvPr id="9" name="8 Nube"/>
          <p:cNvSpPr/>
          <p:nvPr/>
        </p:nvSpPr>
        <p:spPr>
          <a:xfrm>
            <a:off x="2987824" y="2852936"/>
            <a:ext cx="3456384" cy="144016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rectas paralelas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4x+6y-10=0</a:t>
            </a:r>
          </a:p>
          <a:p>
            <a:endParaRPr lang="es-ES" dirty="0"/>
          </a:p>
          <a:p>
            <a:r>
              <a:rPr lang="es-ES" dirty="0" smtClean="0"/>
              <a:t>Y=-</a:t>
            </a:r>
            <a:r>
              <a:rPr lang="es-ES" u="sng" dirty="0" smtClean="0"/>
              <a:t>4x+10</a:t>
            </a:r>
          </a:p>
          <a:p>
            <a:pPr>
              <a:buNone/>
            </a:pPr>
            <a:r>
              <a:rPr lang="es-ES" dirty="0" smtClean="0"/>
              <a:t>              6</a:t>
            </a:r>
          </a:p>
          <a:p>
            <a:endParaRPr lang="es-ES" dirty="0"/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-4/6= -2/3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  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2x+3y+8=0</a:t>
            </a:r>
          </a:p>
          <a:p>
            <a:r>
              <a:rPr lang="es-ES" dirty="0" smtClean="0"/>
              <a:t>Despejo y obtengo</a:t>
            </a:r>
          </a:p>
          <a:p>
            <a:r>
              <a:rPr lang="es-ES" dirty="0" smtClean="0"/>
              <a:t>Y=  -</a:t>
            </a:r>
            <a:r>
              <a:rPr lang="es-ES" u="sng" dirty="0" smtClean="0"/>
              <a:t>2x-8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  3</a:t>
            </a:r>
            <a:endParaRPr lang="es-ES" dirty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/>
              <a:t>Una recta paralela a la recta dada por 2x+3y=5 corresponde 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 -4x+6y=5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4x-6y=-5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4x-6y=5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4x+6y=3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 2x+3y=5</a:t>
            </a:r>
          </a:p>
          <a:p>
            <a:r>
              <a:rPr lang="es-ES" dirty="0" smtClean="0"/>
              <a:t>Y=-</a:t>
            </a:r>
            <a:r>
              <a:rPr lang="es-ES" u="sng" dirty="0" smtClean="0"/>
              <a:t>2x+5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  3</a:t>
            </a:r>
          </a:p>
          <a:p>
            <a:r>
              <a:rPr lang="es-ES" dirty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= -</a:t>
            </a:r>
            <a:r>
              <a:rPr lang="es-ES" dirty="0" smtClean="0"/>
              <a:t>2/3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tengo que buscar cual de las opciones tiene </a:t>
            </a:r>
            <a:r>
              <a:rPr lang="es-ES" dirty="0" smtClean="0"/>
              <a:t>pendiente </a:t>
            </a:r>
            <a:r>
              <a:rPr lang="es-ES" dirty="0" smtClean="0"/>
              <a:t>igual a -</a:t>
            </a:r>
            <a:r>
              <a:rPr lang="es-ES" dirty="0" smtClean="0"/>
              <a:t>2/3</a:t>
            </a:r>
          </a:p>
          <a:p>
            <a:pPr>
              <a:buNone/>
            </a:pPr>
            <a:r>
              <a:rPr lang="es-ES" dirty="0" smtClean="0"/>
              <a:t>Respuesta opción D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/>
              <a:t>Si 7x+2y=5 determina una recta      , la ecuación de una recta paralela  a      puede ser </a:t>
            </a:r>
            <a:endParaRPr lang="es-ES" sz="3200" dirty="0"/>
          </a:p>
        </p:txBody>
      </p:sp>
      <p:graphicFrame>
        <p:nvGraphicFramePr>
          <p:cNvPr id="5" name="4 Marcador de contenido"/>
          <p:cNvGraphicFramePr>
            <a:graphicFrameLocks noChangeAspect="1"/>
          </p:cNvGraphicFramePr>
          <p:nvPr>
            <p:ph sz="half" idx="1"/>
          </p:nvPr>
        </p:nvGraphicFramePr>
        <p:xfrm>
          <a:off x="2419350" y="4049713"/>
          <a:ext cx="114300" cy="177800"/>
        </p:xfrm>
        <a:graphic>
          <a:graphicData uri="http://schemas.openxmlformats.org/presentationml/2006/ole">
            <p:oleObj spid="_x0000_s1026" name="Ecuación" r:id="rId4" imgW="114120" imgH="177480" progId="Equation.3">
              <p:embed/>
            </p:oleObj>
          </a:graphicData>
        </a:graphic>
      </p:graphicFrame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038600" cy="4525963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4y=-14x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2x-7y=5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2x=7y+6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14x=4y-1</a:t>
            </a:r>
            <a:endParaRPr lang="es-ES" dirty="0"/>
          </a:p>
        </p:txBody>
      </p:sp>
      <p:graphicFrame>
        <p:nvGraphicFramePr>
          <p:cNvPr id="1027" name="4 Marcador de contenido"/>
          <p:cNvGraphicFramePr>
            <a:graphicFrameLocks noChangeAspect="1"/>
          </p:cNvGraphicFramePr>
          <p:nvPr/>
        </p:nvGraphicFramePr>
        <p:xfrm>
          <a:off x="4355976" y="1196752"/>
          <a:ext cx="576263" cy="720725"/>
        </p:xfrm>
        <a:graphic>
          <a:graphicData uri="http://schemas.openxmlformats.org/presentationml/2006/ole">
            <p:oleObj spid="_x0000_s1027" name="Ecuación" r:id="rId5" imgW="114120" imgH="177480" progId="Equation.3">
              <p:embed/>
            </p:oleObj>
          </a:graphicData>
        </a:graphic>
      </p:graphicFrame>
      <p:graphicFrame>
        <p:nvGraphicFramePr>
          <p:cNvPr id="1028" name="4 Marcador de contenido"/>
          <p:cNvGraphicFramePr>
            <a:graphicFrameLocks noChangeAspect="1"/>
          </p:cNvGraphicFramePr>
          <p:nvPr/>
        </p:nvGraphicFramePr>
        <p:xfrm>
          <a:off x="5724128" y="836712"/>
          <a:ext cx="576262" cy="504602"/>
        </p:xfrm>
        <a:graphic>
          <a:graphicData uri="http://schemas.openxmlformats.org/presentationml/2006/ole">
            <p:oleObj spid="_x0000_s1028" name="Ecuación" r:id="rId6" imgW="114120" imgH="177480" progId="Equation.3">
              <p:embed/>
            </p:oleObj>
          </a:graphicData>
        </a:graphic>
      </p:graphicFrame>
      <p:sp>
        <p:nvSpPr>
          <p:cNvPr id="20" name="7 Marcador de contenido"/>
          <p:cNvSpPr txBox="1">
            <a:spLocks/>
          </p:cNvSpPr>
          <p:nvPr/>
        </p:nvSpPr>
        <p:spPr>
          <a:xfrm>
            <a:off x="4644008" y="170080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800" dirty="0" smtClean="0"/>
              <a:t>7x+2y=5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800" dirty="0" smtClean="0"/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Y=-</a:t>
            </a: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7x+5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2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m=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7/2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800" baseline="0" dirty="0" smtClean="0"/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800" baseline="0" dirty="0" smtClean="0"/>
              <a:t>Respuesta opción 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Rectas perpendiculares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Si                  </a:t>
            </a:r>
          </a:p>
          <a:p>
            <a:endParaRPr lang="es-ES" dirty="0"/>
          </a:p>
          <a:p>
            <a:r>
              <a:rPr lang="es-ES" dirty="0" smtClean="0"/>
              <a:t>Entonces   m</a:t>
            </a:r>
            <a:r>
              <a:rPr lang="es-ES" baseline="-25000" dirty="0" smtClean="0"/>
              <a:t>1</a:t>
            </a:r>
            <a:r>
              <a:rPr lang="es-ES" dirty="0" smtClean="0"/>
              <a:t> y m</a:t>
            </a:r>
            <a:r>
              <a:rPr lang="es-ES" baseline="-25000" dirty="0" smtClean="0"/>
              <a:t>2</a:t>
            </a:r>
            <a:r>
              <a:rPr lang="es-ES" dirty="0" smtClean="0"/>
              <a:t> con opuestos e inversos              </a:t>
            </a:r>
            <a:endParaRPr lang="es-ES" dirty="0"/>
          </a:p>
        </p:txBody>
      </p:sp>
      <p:graphicFrame>
        <p:nvGraphicFramePr>
          <p:cNvPr id="9" name="8 Marcador de contenido"/>
          <p:cNvGraphicFramePr>
            <a:graphicFrameLocks noChangeAspect="1"/>
          </p:cNvGraphicFramePr>
          <p:nvPr>
            <p:ph sz="half" idx="2"/>
          </p:nvPr>
        </p:nvGraphicFramePr>
        <p:xfrm>
          <a:off x="1403648" y="1916832"/>
          <a:ext cx="946150" cy="434975"/>
        </p:xfrm>
        <a:graphic>
          <a:graphicData uri="http://schemas.openxmlformats.org/presentationml/2006/ole">
            <p:oleObj spid="_x0000_s3074" name="Ecuación" r:id="rId4" imgW="469800" imgH="215640" progId="Equation.3">
              <p:embed/>
            </p:oleObj>
          </a:graphicData>
        </a:graphic>
      </p:graphicFrame>
      <p:sp>
        <p:nvSpPr>
          <p:cNvPr id="11" name="6 Marcador de contenido"/>
          <p:cNvSpPr txBox="1">
            <a:spLocks/>
          </p:cNvSpPr>
          <p:nvPr/>
        </p:nvSpPr>
        <p:spPr>
          <a:xfrm>
            <a:off x="4788024" y="170080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Rectas perpendiculares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= -4/5</a:t>
            </a:r>
          </a:p>
          <a:p>
            <a:pPr>
              <a:lnSpc>
                <a:spcPct val="200000"/>
              </a:lnSpc>
            </a:pPr>
            <a:r>
              <a:rPr lang="es-ES" dirty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=2/3</a:t>
            </a:r>
          </a:p>
          <a:p>
            <a:pPr>
              <a:lnSpc>
                <a:spcPct val="200000"/>
              </a:lnSpc>
            </a:pPr>
            <a:r>
              <a:rPr lang="es-ES" dirty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= 4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 smtClean="0"/>
              <a:t>1</a:t>
            </a:r>
            <a:r>
              <a:rPr lang="es-ES" dirty="0" smtClean="0"/>
              <a:t>= -2</a:t>
            </a:r>
          </a:p>
          <a:p>
            <a:pPr>
              <a:lnSpc>
                <a:spcPct val="200000"/>
              </a:lnSpc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/>
              <a:t>2</a:t>
            </a:r>
            <a:r>
              <a:rPr lang="es-ES" dirty="0" smtClean="0"/>
              <a:t>= 5/4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/>
              <a:t>2</a:t>
            </a:r>
            <a:r>
              <a:rPr lang="es-ES" dirty="0" smtClean="0"/>
              <a:t>=-3/2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/>
              <a:t>2</a:t>
            </a:r>
            <a:r>
              <a:rPr lang="es-ES" dirty="0" smtClean="0"/>
              <a:t>= -1/4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m</a:t>
            </a:r>
            <a:r>
              <a:rPr lang="es-ES" baseline="-25000" dirty="0"/>
              <a:t>2</a:t>
            </a:r>
            <a:r>
              <a:rPr lang="es-ES" dirty="0" smtClean="0"/>
              <a:t>= 1/2</a:t>
            </a:r>
          </a:p>
          <a:p>
            <a:pPr>
              <a:lnSpc>
                <a:spcPct val="20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/>
              <a:t>La ecuación de una recta perpendicular a la recta dada por 4x-5y-6=0 es</a:t>
            </a:r>
            <a:endParaRPr lang="es-ES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 y= 4x/5 +2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y= 5x/4 -2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y= -5x/4 -1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 smtClean="0"/>
              <a:t>y= -4x/5 +7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4x-5y-6=0</a:t>
            </a:r>
          </a:p>
          <a:p>
            <a:r>
              <a:rPr lang="es-ES" dirty="0" smtClean="0"/>
              <a:t>-5y=-4x+6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/>
              <a:t>y</a:t>
            </a:r>
            <a:r>
              <a:rPr lang="es-ES" dirty="0" smtClean="0"/>
              <a:t>=-</a:t>
            </a:r>
            <a:r>
              <a:rPr lang="es-ES" u="sng" dirty="0" smtClean="0"/>
              <a:t>4x+6</a:t>
            </a:r>
          </a:p>
          <a:p>
            <a:pPr>
              <a:buNone/>
            </a:pPr>
            <a:r>
              <a:rPr lang="es-ES" dirty="0" smtClean="0"/>
              <a:t>            -5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y= </a:t>
            </a:r>
            <a:r>
              <a:rPr lang="es-ES" u="sng" dirty="0" smtClean="0"/>
              <a:t>4x-6 </a:t>
            </a:r>
            <a:r>
              <a:rPr lang="es-ES" dirty="0" smtClean="0"/>
              <a:t>     m</a:t>
            </a:r>
            <a:r>
              <a:rPr lang="es-ES" baseline="-25000" dirty="0" smtClean="0"/>
              <a:t>1</a:t>
            </a:r>
            <a:r>
              <a:rPr lang="es-ES" dirty="0" smtClean="0"/>
              <a:t>=4/5    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  5        m</a:t>
            </a:r>
            <a:r>
              <a:rPr lang="es-ES" baseline="-25000" dirty="0" smtClean="0"/>
              <a:t>2</a:t>
            </a:r>
            <a:r>
              <a:rPr lang="es-ES" dirty="0" smtClean="0"/>
              <a:t>=-5/4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200" dirty="0" smtClean="0"/>
              <a:t>La ecuación de la recta que contiene el punto </a:t>
            </a:r>
            <a:br>
              <a:rPr lang="es-ES" sz="3200" dirty="0" smtClean="0"/>
            </a:br>
            <a:r>
              <a:rPr lang="es-ES" sz="3200" dirty="0" smtClean="0"/>
              <a:t>(-3,0) y es perpendicular a la recta x-2y=6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/>
              <a:t>y</a:t>
            </a:r>
            <a:r>
              <a:rPr lang="es-ES" dirty="0" smtClean="0"/>
              <a:t>= -2x-6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/>
              <a:t>y</a:t>
            </a:r>
            <a:r>
              <a:rPr lang="es-ES" dirty="0" smtClean="0"/>
              <a:t>=-2x-3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/>
              <a:t>y</a:t>
            </a:r>
            <a:r>
              <a:rPr lang="es-ES" dirty="0" smtClean="0"/>
              <a:t>=-x+3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" dirty="0"/>
              <a:t>y</a:t>
            </a:r>
            <a:r>
              <a:rPr lang="es-ES" dirty="0" smtClean="0"/>
              <a:t>= x/2 - 3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59832" y="1600200"/>
            <a:ext cx="5626968" cy="4525963"/>
          </a:xfrm>
        </p:spPr>
        <p:txBody>
          <a:bodyPr/>
          <a:lstStyle/>
          <a:p>
            <a:r>
              <a:rPr lang="es-ES" dirty="0"/>
              <a:t>x</a:t>
            </a:r>
            <a:r>
              <a:rPr lang="es-ES" dirty="0" smtClean="0"/>
              <a:t>-2y=6</a:t>
            </a:r>
          </a:p>
          <a:p>
            <a:r>
              <a:rPr lang="es-ES" dirty="0" smtClean="0"/>
              <a:t>La pendiente m</a:t>
            </a:r>
            <a:r>
              <a:rPr lang="es-ES" baseline="-25000" dirty="0" smtClean="0"/>
              <a:t>1</a:t>
            </a:r>
            <a:r>
              <a:rPr lang="es-ES" dirty="0" smtClean="0"/>
              <a:t>=1,</a:t>
            </a:r>
          </a:p>
          <a:p>
            <a:r>
              <a:rPr lang="es-ES" dirty="0" smtClean="0"/>
              <a:t>Entonces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</a:t>
            </a:r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Ahora   (-3,0) nos sirve para encontrar la b con la fórmula de esta.</a:t>
            </a:r>
          </a:p>
          <a:p>
            <a:r>
              <a:rPr lang="es-ES" dirty="0" smtClean="0"/>
              <a:t>b=y-</a:t>
            </a:r>
            <a:r>
              <a:rPr lang="es-ES" dirty="0" err="1" smtClean="0"/>
              <a:t>mx</a:t>
            </a:r>
            <a:endParaRPr lang="es-ES" dirty="0" smtClean="0"/>
          </a:p>
          <a:p>
            <a:r>
              <a:rPr lang="es-ES" dirty="0"/>
              <a:t>b</a:t>
            </a:r>
            <a:r>
              <a:rPr lang="es-ES" dirty="0" smtClean="0"/>
              <a:t>=0- </a:t>
            </a:r>
            <a:r>
              <a:rPr lang="es-ES" dirty="0" smtClean="0"/>
              <a:t>-2•-3=6         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b=6</a:t>
            </a:r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-2x-6</a:t>
            </a:r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451</Words>
  <Application>Microsoft Office PowerPoint</Application>
  <PresentationFormat>Presentación en pantalla (4:3)</PresentationFormat>
  <Paragraphs>129</Paragraphs>
  <Slides>13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Flujo</vt:lpstr>
      <vt:lpstr>Ecuación</vt:lpstr>
      <vt:lpstr>Rectas paralelas</vt:lpstr>
      <vt:lpstr>Rectas paralelas</vt:lpstr>
      <vt:lpstr>Ejemplo de rectas paralelas</vt:lpstr>
      <vt:lpstr>Una recta paralela a la recta dada por 2x+3y=5 corresponde a</vt:lpstr>
      <vt:lpstr>Si 7x+2y=5 determina una recta      , la ecuación de una recta paralela  a      puede ser </vt:lpstr>
      <vt:lpstr>Rectas perpendiculares</vt:lpstr>
      <vt:lpstr>Rectas perpendiculares</vt:lpstr>
      <vt:lpstr>La ecuación de una recta perpendicular a la recta dada por 4x-5y-6=0 es</vt:lpstr>
      <vt:lpstr>La ecuación de la recta que contiene el punto  (-3,0) y es perpendicular a la recta x-2y=6</vt:lpstr>
      <vt:lpstr>Si los puntos (-3,2)(-4,0) pertenecen a la recta l entonces la pendiente de una recta perpendicular a l es </vt:lpstr>
      <vt:lpstr>Sistemas de ecuaciones</vt:lpstr>
      <vt:lpstr>Ejemplo</vt:lpstr>
      <vt:lpstr>Ejemplo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Rectas paralelas</dc:title>
  <dc:creator>Valued Acer Customer</dc:creator>
  <cp:lastModifiedBy>Lordys</cp:lastModifiedBy>
  <cp:revision>4</cp:revision>
  <dcterms:created xsi:type="dcterms:W3CDTF">2011-03-29T19:16:44Z</dcterms:created>
  <dcterms:modified xsi:type="dcterms:W3CDTF">2011-04-01T04:04:40Z</dcterms:modified>
</cp:coreProperties>
</file>